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32044F-2981-7348-86AD-C582AD22BE0C}" type="datetimeFigureOut">
              <a:rPr lang="en-US" smtClean="0"/>
              <a:t>10/12/13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63E4DE-E1FE-3B49-A0B1-694598D3DC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hn.gelder@okstate.edu" TargetMode="External"/><Relationship Id="rId3" Type="http://schemas.openxmlformats.org/officeDocument/2006/relationships/hyperlink" Target="mailto:lmcgaw@m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ARKANSAS</a:t>
            </a:r>
            <a:r>
              <a:rPr lang="en-US" dirty="0" smtClean="0"/>
              <a:t> </a:t>
            </a:r>
            <a:r>
              <a:rPr lang="en-US" dirty="0" smtClean="0"/>
              <a:t>– 2 DAY AP CHEMISTRY TRAINING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Dr. John I. Gelder – Oklahoma State University</a:t>
            </a:r>
            <a:endParaRPr lang="en-US" dirty="0" smtClean="0"/>
          </a:p>
          <a:p>
            <a:r>
              <a:rPr lang="en-US" dirty="0" smtClean="0"/>
              <a:t>Lisa McGaw- Oklahoma State University </a:t>
            </a:r>
          </a:p>
        </p:txBody>
      </p:sp>
    </p:spTree>
    <p:extLst>
      <p:ext uri="{BB962C8B-B14F-4D97-AF65-F5344CB8AC3E}">
        <p14:creationId xmlns:p14="http://schemas.microsoft.com/office/powerpoint/2010/main" val="145824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John I. Gelder – Professor- Oklahoma State University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hlinkClick r:id="rId2"/>
              </a:rPr>
              <a:t>john.gelder@okstate.edu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Lisa McGaw – </a:t>
            </a:r>
            <a:r>
              <a:rPr lang="en-US" dirty="0" smtClean="0"/>
              <a:t>Oklahoma State University </a:t>
            </a:r>
            <a:r>
              <a:rPr lang="en-US" dirty="0" smtClean="0"/>
              <a:t>– Chemistry Lecture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hlinkClick r:id="rId3"/>
              </a:rPr>
              <a:t>lmcgaw@me.com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TURN! </a:t>
            </a:r>
          </a:p>
        </p:txBody>
      </p:sp>
    </p:spTree>
    <p:extLst>
      <p:ext uri="{BB962C8B-B14F-4D97-AF65-F5344CB8AC3E}">
        <p14:creationId xmlns:p14="http://schemas.microsoft.com/office/powerpoint/2010/main" val="319032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Spectroscopy – Overview </a:t>
            </a:r>
            <a:endParaRPr lang="en-US" dirty="0" smtClean="0"/>
          </a:p>
          <a:p>
            <a:r>
              <a:rPr lang="en-US" dirty="0" smtClean="0"/>
              <a:t>Stoichiometry  </a:t>
            </a:r>
            <a:endParaRPr lang="en-US" dirty="0" smtClean="0"/>
          </a:p>
          <a:p>
            <a:r>
              <a:rPr lang="en-US" dirty="0" smtClean="0"/>
              <a:t>Kinetics </a:t>
            </a:r>
          </a:p>
          <a:p>
            <a:r>
              <a:rPr lang="en-US" dirty="0" smtClean="0"/>
              <a:t>Electrochemistry </a:t>
            </a:r>
          </a:p>
          <a:p>
            <a:r>
              <a:rPr lang="en-US" dirty="0" smtClean="0"/>
              <a:t>PES </a:t>
            </a:r>
          </a:p>
          <a:p>
            <a:r>
              <a:rPr lang="en-US" dirty="0" smtClean="0"/>
              <a:t>2014 Exam </a:t>
            </a:r>
          </a:p>
          <a:p>
            <a:r>
              <a:rPr lang="en-US" dirty="0" smtClean="0"/>
              <a:t>Equilibrium </a:t>
            </a:r>
          </a:p>
          <a:p>
            <a:endParaRPr lang="en-US" dirty="0"/>
          </a:p>
          <a:p>
            <a:r>
              <a:rPr lang="en-US" dirty="0" smtClean="0"/>
              <a:t>Focus: Guided inquiry and </a:t>
            </a:r>
            <a:r>
              <a:rPr lang="en-US" smtClean="0"/>
              <a:t>the classroom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73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30</TotalTime>
  <Words>79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ARKANSAS – 2 DAY AP CHEMISTRY TRAINING  </vt:lpstr>
      <vt:lpstr>WELCOME! </vt:lpstr>
      <vt:lpstr>OVERVIEW OF TRAINING</vt:lpstr>
    </vt:vector>
  </TitlesOfParts>
  <Company>NMSI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DISD – 2 DAY AP CHEMISTRY TRAINING  </dc:title>
  <dc:creator>Lisa McGaw</dc:creator>
  <cp:lastModifiedBy>Lisa McGaw</cp:lastModifiedBy>
  <cp:revision>10</cp:revision>
  <dcterms:created xsi:type="dcterms:W3CDTF">2013-07-23T17:21:42Z</dcterms:created>
  <dcterms:modified xsi:type="dcterms:W3CDTF">2013-10-12T18:14:22Z</dcterms:modified>
</cp:coreProperties>
</file>